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8" r:id="rId4"/>
    <p:sldId id="269" r:id="rId5"/>
    <p:sldId id="270" r:id="rId6"/>
    <p:sldId id="258" r:id="rId7"/>
    <p:sldId id="272" r:id="rId8"/>
    <p:sldId id="277" r:id="rId9"/>
    <p:sldId id="280" r:id="rId10"/>
    <p:sldId id="281" r:id="rId11"/>
    <p:sldId id="279" r:id="rId12"/>
    <p:sldId id="273" r:id="rId13"/>
    <p:sldId id="283" r:id="rId14"/>
    <p:sldId id="274" r:id="rId15"/>
    <p:sldId id="275" r:id="rId16"/>
    <p:sldId id="276" r:id="rId17"/>
    <p:sldId id="259" r:id="rId18"/>
    <p:sldId id="284" r:id="rId19"/>
    <p:sldId id="260" r:id="rId20"/>
    <p:sldId id="261" r:id="rId21"/>
    <p:sldId id="262" r:id="rId22"/>
    <p:sldId id="263" r:id="rId23"/>
    <p:sldId id="285" r:id="rId24"/>
    <p:sldId id="290" r:id="rId25"/>
    <p:sldId id="286" r:id="rId26"/>
    <p:sldId id="287" r:id="rId27"/>
    <p:sldId id="289" r:id="rId28"/>
    <p:sldId id="288" r:id="rId29"/>
    <p:sldId id="264" r:id="rId30"/>
    <p:sldId id="292" r:id="rId3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4"/>
    <p:restoredTop sz="94648"/>
  </p:normalViewPr>
  <p:slideViewPr>
    <p:cSldViewPr snapToGrid="0">
      <p:cViewPr>
        <p:scale>
          <a:sx n="93" d="100"/>
          <a:sy n="93" d="100"/>
        </p:scale>
        <p:origin x="1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91256-6571-1641-8F2E-8C31E673DA1B}" type="datetimeFigureOut">
              <a:rPr lang="en-KR" smtClean="0"/>
              <a:t>4/11/24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E515E-985C-7C4C-87FA-6A2A288D65A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428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E515E-985C-7C4C-87FA-6A2A288D65A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657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C8DD0-A20D-CB1B-CD38-8996DC74D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17C19-62D2-BAAE-5409-C51E8273A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45242-CBF4-8570-9F53-05D4CA9F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2B390-128A-A9B9-C63D-D6E219A1A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6633F-31B7-2194-1C91-EBB21CD8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9026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0F2C-0285-1EAE-1931-69E185B1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40ACB-2B2D-ABBE-8667-C298FC7C4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297C3-ABE6-CB15-A30A-75BD218A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03187-BA28-498D-CDA4-EB3655EC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5A08D-6E25-73B8-672C-A0A55727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36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B82AF-24A4-140A-F083-AA74D1383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11C7F-6BEE-CB97-DAF1-56CCEBFF1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DF522-EACB-51D1-1FCF-3E230D782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8C7E6-AE6B-5A34-6578-51D91C218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AA123-C66E-D268-A7A8-379FDA41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290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23DD-287C-A23C-9BA7-D9B0AD82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8507-F5E6-9BFC-C72F-FF768E66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00608-927D-EABC-E197-88B89415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F624E-8A47-0531-97C4-B5F9EDE7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CF31F-4A41-04F6-1FDE-60420CA2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481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EE7A-7279-2350-A521-12F2B45B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55963-5C8D-9942-1540-389C034BD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A4FC2-D9AB-7C3D-5A9E-22A339F9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2DB4E-8531-9E9A-8073-3275B252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760F-3F90-813D-9B11-C64682CC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00361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EF06-1FA4-2945-A2A2-ADB73709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948B-17E7-FD0B-F0E0-FD9D16829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05130-B78D-798F-0C01-6A1C9923E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1BD3B-60B0-3CF3-4FED-C15E5876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091B3-FAFD-56C2-4225-34F36BAA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E796E-618B-86B4-43E8-4D35AF5C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42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E4DA-1669-6AED-C499-F418588BB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43F72-5BFE-F3D4-AC7F-6EAC3AC3F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EED3D-AEE6-9E2D-CFBC-F7F8CFC94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C1D80-D5D9-BE0E-11B5-13DA76D1C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FAB2E-BCBA-40B0-9F93-8375D483C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AA96C-93C1-6013-F433-78F535D2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AAA1F-669A-7D10-C3AB-7DE037EA5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4689F-A850-A931-B5E9-00687337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5551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370D-A54E-A331-EBBB-EAC3B6D5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30A89-9904-6BA6-685D-FF0629F0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19210-C737-5341-9AAF-AF8A098B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FD55A-55D6-50E3-AA93-ACAA520F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4529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34200-8AA6-C4A9-6D59-19210EA8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5C50B-5FCD-D3B3-A8E8-2F5EFFEC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132C4-2770-465A-1765-33903811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3568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1C2B-350D-023C-EB73-323FD829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3A26A-9DD5-99F9-D94D-F0FF3681E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FCAFA-598B-C24D-1038-01E5D63E2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F76ED-EF6F-6874-A8F5-4078DAB5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989F5-159B-51A8-893F-8EB0CA02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2D424-8526-0616-CC13-1FC3522E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1108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AF53-6E18-D6A5-6922-2FEB14B4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C1C94-6512-BBCF-9A76-7C93479C2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28BAB-D3C5-C93E-A21E-B8677FA68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863A3-E29E-C83F-E623-844180A8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B1252-E785-C085-C74D-1576C5D4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9D2B5-20E5-6482-8917-6A8D2C11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449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154C56-783F-60D9-F55D-0664A15BF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D4275-AC01-9609-429B-F5B3C1C54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E2699-6CEA-94E5-19D7-ED1AF3EAA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A123A5-5B25-4948-8FD3-8B1F3C0211D5}" type="datetimeFigureOut">
              <a:rPr lang="en-KR" smtClean="0"/>
              <a:t>4/11/24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18C20-5E13-DAA8-92C6-22677D94E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2B6A7-0165-AC7F-F966-9C8B7840D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EEDF-02FE-0B42-A511-58F3BB6975D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568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E599F72-77BA-DAC9-A0CE-1AC9BC0C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464714"/>
            <a:ext cx="7200000" cy="19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5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0EDBD1-9F59-BC14-F892-E00566C0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14"/>
            <a:ext cx="44196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879CB-0583-36CF-02EC-3917A7FB4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9214"/>
            <a:ext cx="64643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83DCE-30D1-9968-DAB2-58B49416F4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31" t="3572"/>
          <a:stretch/>
        </p:blipFill>
        <p:spPr>
          <a:xfrm>
            <a:off x="2538482" y="789214"/>
            <a:ext cx="4557783" cy="3429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1591CF-3E4E-2588-ED46-5C3C922EFB3D}"/>
              </a:ext>
            </a:extLst>
          </p:cNvPr>
          <p:cNvGrpSpPr/>
          <p:nvPr/>
        </p:nvGrpSpPr>
        <p:grpSpPr>
          <a:xfrm>
            <a:off x="949971" y="1530363"/>
            <a:ext cx="10292057" cy="4554724"/>
            <a:chOff x="458752" y="1933186"/>
            <a:chExt cx="10292057" cy="45547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843B65-093B-BF3C-AFDB-D1DC898D59DC}"/>
                </a:ext>
              </a:extLst>
            </p:cNvPr>
            <p:cNvGrpSpPr/>
            <p:nvPr/>
          </p:nvGrpSpPr>
          <p:grpSpPr>
            <a:xfrm>
              <a:off x="458752" y="1934641"/>
              <a:ext cx="5351367" cy="4553269"/>
              <a:chOff x="3586843" y="1980293"/>
              <a:chExt cx="5351367" cy="4553269"/>
            </a:xfrm>
          </p:grpSpPr>
          <p:pic>
            <p:nvPicPr>
              <p:cNvPr id="10" name="Picture 9" descr="A white screen with black text&#10;&#10;Description automatically generated">
                <a:extLst>
                  <a:ext uri="{FF2B5EF4-FFF2-40B4-BE49-F238E27FC236}">
                    <a16:creationId xmlns:a16="http://schemas.microsoft.com/office/drawing/2014/main" id="{FCD873C2-7BA2-CF71-EF72-9EB92D4BF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6843" y="1980293"/>
                <a:ext cx="5219699" cy="2003236"/>
              </a:xfrm>
              <a:prstGeom prst="rect">
                <a:avLst/>
              </a:prstGeom>
            </p:spPr>
          </p:pic>
          <p:pic>
            <p:nvPicPr>
              <p:cNvPr id="12" name="Picture 11" descr="A white background with black text&#10;&#10;Description automatically generated">
                <a:extLst>
                  <a:ext uri="{FF2B5EF4-FFF2-40B4-BE49-F238E27FC236}">
                    <a16:creationId xmlns:a16="http://schemas.microsoft.com/office/drawing/2014/main" id="{D4D5F264-D9E9-A7FB-9176-E6BFBCE9E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6843" y="4022464"/>
                <a:ext cx="5351367" cy="2511098"/>
              </a:xfrm>
              <a:prstGeom prst="rect">
                <a:avLst/>
              </a:prstGeom>
            </p:spPr>
          </p:pic>
        </p:grpSp>
        <p:pic>
          <p:nvPicPr>
            <p:cNvPr id="15" name="Picture 14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524A53D9-686C-FB66-C79E-F86394DC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8451" y="1933186"/>
              <a:ext cx="5072358" cy="1349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8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D9EEF-BD9A-FAD6-752E-64BF69B5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692900" cy="723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D5531B-1164-BAE1-69E0-5FD3A6494E7B}"/>
              </a:ext>
            </a:extLst>
          </p:cNvPr>
          <p:cNvGrpSpPr>
            <a:grpSpLocks noChangeAspect="1"/>
          </p:cNvGrpSpPr>
          <p:nvPr/>
        </p:nvGrpSpPr>
        <p:grpSpPr>
          <a:xfrm>
            <a:off x="156000" y="1517073"/>
            <a:ext cx="11880000" cy="3773454"/>
            <a:chOff x="0" y="1316182"/>
            <a:chExt cx="12251314" cy="3891395"/>
          </a:xfrm>
        </p:grpSpPr>
        <p:pic>
          <p:nvPicPr>
            <p:cNvPr id="5" name="Picture 4" descr="A white text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622F1CF7-8ACF-3CC5-4A18-0A327B41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565"/>
            <a:stretch/>
          </p:blipFill>
          <p:spPr>
            <a:xfrm>
              <a:off x="6125657" y="1316182"/>
              <a:ext cx="6125657" cy="3891395"/>
            </a:xfrm>
            <a:prstGeom prst="rect">
              <a:avLst/>
            </a:prstGeom>
          </p:spPr>
        </p:pic>
        <p:pic>
          <p:nvPicPr>
            <p:cNvPr id="8" name="Picture 7" descr="A white text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F5FEF75C-BFE4-C57E-F135-444250D5C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282"/>
            <a:stretch/>
          </p:blipFill>
          <p:spPr>
            <a:xfrm>
              <a:off x="0" y="1316182"/>
              <a:ext cx="6125657" cy="2299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84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C737AF-5A47-6AE0-E0B5-928CE6D3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6929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DF4B6-EC59-CECA-D8B3-1588BBF5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200"/>
            <a:ext cx="6667500" cy="342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FDAB03-0A30-A973-5672-C3050547003C}"/>
              </a:ext>
            </a:extLst>
          </p:cNvPr>
          <p:cNvGrpSpPr/>
          <p:nvPr/>
        </p:nvGrpSpPr>
        <p:grpSpPr>
          <a:xfrm>
            <a:off x="2730500" y="2619952"/>
            <a:ext cx="6731000" cy="1618095"/>
            <a:chOff x="2730500" y="2896755"/>
            <a:chExt cx="6731000" cy="16180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764F6A-673E-BFAD-69D8-7BB02A8F2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9550" y="2896755"/>
              <a:ext cx="6692900" cy="622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BF2735-C9B3-8B94-45A8-9791A888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0500" y="3740150"/>
              <a:ext cx="6731000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591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C737AF-5A47-6AE0-E0B5-928CE6D3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6929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55564-45DC-66C7-FDB6-FD6F6A8EF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541"/>
            <a:ext cx="6743700" cy="342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ADB072-2DAC-7C53-D742-91BBB429381C}"/>
              </a:ext>
            </a:extLst>
          </p:cNvPr>
          <p:cNvGrpSpPr/>
          <p:nvPr/>
        </p:nvGrpSpPr>
        <p:grpSpPr>
          <a:xfrm>
            <a:off x="2501900" y="1582882"/>
            <a:ext cx="7188200" cy="4192154"/>
            <a:chOff x="2501900" y="3136900"/>
            <a:chExt cx="7188200" cy="41921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A5A2ED-6571-1B20-E7F2-8A1BF9E5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650" y="3136900"/>
              <a:ext cx="6616700" cy="584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9FF17B-3D43-0610-3DA6-8876C349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9550" y="3880427"/>
              <a:ext cx="6692900" cy="571500"/>
            </a:xfrm>
            <a:prstGeom prst="rect">
              <a:avLst/>
            </a:prstGeom>
          </p:spPr>
        </p:pic>
        <p:pic>
          <p:nvPicPr>
            <p:cNvPr id="12" name="Picture 11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2BDD013F-6D1A-BFC1-BC23-63B9B136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1900" y="4611254"/>
              <a:ext cx="7188200" cy="271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84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5CADF-F3BB-1A56-6322-2DEE29D0B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692900" cy="330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A4EC8C-9ABB-D7C4-CBE7-77267CCD16B5}"/>
              </a:ext>
            </a:extLst>
          </p:cNvPr>
          <p:cNvGrpSpPr/>
          <p:nvPr/>
        </p:nvGrpSpPr>
        <p:grpSpPr>
          <a:xfrm>
            <a:off x="2730500" y="1081232"/>
            <a:ext cx="6731000" cy="4695536"/>
            <a:chOff x="2730500" y="419100"/>
            <a:chExt cx="6731000" cy="4695536"/>
          </a:xfrm>
        </p:grpSpPr>
        <p:pic>
          <p:nvPicPr>
            <p:cNvPr id="6" name="Picture 5" descr="A white text with black text and black text&#10;&#10;Description automatically generated">
              <a:extLst>
                <a:ext uri="{FF2B5EF4-FFF2-40B4-BE49-F238E27FC236}">
                  <a16:creationId xmlns:a16="http://schemas.microsoft.com/office/drawing/2014/main" id="{B5C7F905-0CDB-7AE4-A104-7806FE282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0500" y="419100"/>
              <a:ext cx="6731000" cy="2959100"/>
            </a:xfrm>
            <a:prstGeom prst="rect">
              <a:avLst/>
            </a:prstGeom>
          </p:spPr>
        </p:pic>
        <p:pic>
          <p:nvPicPr>
            <p:cNvPr id="8" name="Picture 7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547E17F6-EC38-0B32-06E4-709D45FD1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0500" y="3476336"/>
              <a:ext cx="6705600" cy="163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741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ACDFB8-B8E1-9946-AE8F-2B97DF48B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692900" cy="330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A9B3BF-EE61-A6FF-6445-E2867645F006}"/>
              </a:ext>
            </a:extLst>
          </p:cNvPr>
          <p:cNvGrpSpPr/>
          <p:nvPr/>
        </p:nvGrpSpPr>
        <p:grpSpPr>
          <a:xfrm>
            <a:off x="1076325" y="838200"/>
            <a:ext cx="10039350" cy="5834831"/>
            <a:chOff x="0" y="749300"/>
            <a:chExt cx="10039350" cy="5834831"/>
          </a:xfrm>
        </p:grpSpPr>
        <p:pic>
          <p:nvPicPr>
            <p:cNvPr id="4" name="Picture 3" descr="A white screen with black text&#10;&#10;Description automatically generated">
              <a:extLst>
                <a:ext uri="{FF2B5EF4-FFF2-40B4-BE49-F238E27FC236}">
                  <a16:creationId xmlns:a16="http://schemas.microsoft.com/office/drawing/2014/main" id="{531BAD0E-1884-FA07-1BB7-7AADFFE0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749300"/>
              <a:ext cx="5400000" cy="2178236"/>
            </a:xfrm>
            <a:prstGeom prst="rect">
              <a:avLst/>
            </a:prstGeom>
          </p:spPr>
        </p:pic>
        <p:pic>
          <p:nvPicPr>
            <p:cNvPr id="8" name="Picture 7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404C1F92-ECD5-F907-59B0-8F8235C84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350" y="749300"/>
              <a:ext cx="5400000" cy="5834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3943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391BEC9-957F-80C3-DCB2-FFEE78C70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661"/>
          <a:stretch/>
        </p:blipFill>
        <p:spPr>
          <a:xfrm>
            <a:off x="0" y="419100"/>
            <a:ext cx="6451600" cy="35502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DA4660-CF8A-CB88-6CF4-38D7823C2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49" b="43426"/>
          <a:stretch/>
        </p:blipFill>
        <p:spPr>
          <a:xfrm>
            <a:off x="2251941" y="1876425"/>
            <a:ext cx="7688118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&#10;&#10;Description automatically generated">
            <a:extLst>
              <a:ext uri="{FF2B5EF4-FFF2-40B4-BE49-F238E27FC236}">
                <a16:creationId xmlns:a16="http://schemas.microsoft.com/office/drawing/2014/main" id="{86FE0B57-CF1C-32E2-E5D0-6BC8B7DA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7F6ACD8-2377-0969-D121-54E5808A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0"/>
            <a:ext cx="18161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EFCA4-0C06-BE41-CBC2-EA1D62A84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3900"/>
            <a:ext cx="1206500" cy="292100"/>
          </a:xfrm>
          <a:prstGeom prst="rect">
            <a:avLst/>
          </a:prstGeom>
        </p:spPr>
      </p:pic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5BD2C336-E397-1BBD-2752-AFC1F425C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47"/>
          <a:stretch/>
        </p:blipFill>
        <p:spPr>
          <a:xfrm>
            <a:off x="0" y="1463386"/>
            <a:ext cx="12193200" cy="39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8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&#10;&#10;Description automatically generated">
            <a:extLst>
              <a:ext uri="{FF2B5EF4-FFF2-40B4-BE49-F238E27FC236}">
                <a16:creationId xmlns:a16="http://schemas.microsoft.com/office/drawing/2014/main" id="{86FE0B57-CF1C-32E2-E5D0-6BC8B7DA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85CA7E9-4A1B-0D95-262D-574DA30A9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798"/>
          <a:stretch/>
        </p:blipFill>
        <p:spPr>
          <a:xfrm>
            <a:off x="1697620" y="869950"/>
            <a:ext cx="8796759" cy="5500255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6101010-C49E-D0F7-8212-2A5EFF989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400"/>
            <a:ext cx="18161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2D6DF-4AA8-F255-4F09-7C01E1C02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3900"/>
            <a:ext cx="1206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4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F47AF13-4AEF-6A86-AC58-5E4EFAEDA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658"/>
          <a:stretch/>
        </p:blipFill>
        <p:spPr>
          <a:xfrm>
            <a:off x="-1200" y="2236421"/>
            <a:ext cx="12193200" cy="2385158"/>
          </a:xfrm>
          <a:prstGeom prst="rect">
            <a:avLst/>
          </a:prstGeom>
        </p:spPr>
      </p:pic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3DDDDFBA-D7B1-62B1-DC02-06A3709C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665C6-17A3-D92C-D309-0967C6B2A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" y="723900"/>
            <a:ext cx="1308100" cy="266700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C320DAF-703F-6745-C27F-D4657A4F8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6400"/>
            <a:ext cx="1816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9A2B85-DD84-8CA0-C764-F9F4B103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24100" cy="393700"/>
          </a:xfrm>
          <a:prstGeom prst="rect">
            <a:avLst/>
          </a:prstGeom>
        </p:spPr>
      </p:pic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0E9E2FF0-2A5C-2F36-BCC7-A19EFB7C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579781"/>
            <a:ext cx="7200000" cy="36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64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54348443-F216-A83B-291F-69296C050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DBA82-BBBE-5C1E-4BAE-EA347C5E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723900"/>
            <a:ext cx="1308100" cy="266700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A05198A-23EE-85E2-C444-F30E346E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400"/>
            <a:ext cx="1816100" cy="3175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1970708-2BE3-E3B8-5378-1BB09023A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980"/>
          <a:stretch/>
        </p:blipFill>
        <p:spPr>
          <a:xfrm>
            <a:off x="-1200" y="1308100"/>
            <a:ext cx="12193200" cy="46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2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70DC320F-953B-F17E-41E9-9DB82869E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22" b="16102"/>
          <a:stretch/>
        </p:blipFill>
        <p:spPr>
          <a:xfrm>
            <a:off x="-1200" y="1308100"/>
            <a:ext cx="12193200" cy="4590131"/>
          </a:xfrm>
          <a:prstGeom prst="rect">
            <a:avLst/>
          </a:prstGeom>
        </p:spPr>
      </p:pic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D140A362-FBD4-023D-8E0B-D9F1034A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21CCC-57BB-8539-E053-C55C024AA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" y="723900"/>
            <a:ext cx="1308100" cy="266700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7314577-361F-8156-B4C9-0F6DEB258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6400"/>
            <a:ext cx="1816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62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FF86E892-B522-79C3-E386-338C5F2A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2CACB2D3-15D9-C3DE-313D-4DA3AF9A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5" y="406400"/>
            <a:ext cx="1042299" cy="30018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A9F5E87-5690-7189-4E7B-1F22971006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38"/>
          <a:stretch/>
        </p:blipFill>
        <p:spPr>
          <a:xfrm>
            <a:off x="2209800" y="1153846"/>
            <a:ext cx="7772400" cy="45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86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FF86E892-B522-79C3-E386-338C5F2A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2CACB2D3-15D9-C3DE-313D-4DA3AF9A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5" y="406400"/>
            <a:ext cx="1042299" cy="300182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63677E1-C619-9ED2-7192-23F7338EF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65"/>
          <a:stretch/>
        </p:blipFill>
        <p:spPr>
          <a:xfrm>
            <a:off x="1705746" y="14709"/>
            <a:ext cx="8780507" cy="6828581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7991C630-32C1-C212-5FA0-84D4994B3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50" y="706201"/>
            <a:ext cx="1042299" cy="2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76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different colors&#10;&#10;Description automatically generated">
            <a:extLst>
              <a:ext uri="{FF2B5EF4-FFF2-40B4-BE49-F238E27FC236}">
                <a16:creationId xmlns:a16="http://schemas.microsoft.com/office/drawing/2014/main" id="{C44AD090-0D58-6CEF-F73F-DCE418B3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54"/>
          <a:stretch/>
        </p:blipFill>
        <p:spPr>
          <a:xfrm>
            <a:off x="287356" y="1219200"/>
            <a:ext cx="11617288" cy="5112327"/>
          </a:xfrm>
          <a:prstGeom prst="rect">
            <a:avLst/>
          </a:prstGeom>
        </p:spPr>
      </p:pic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68CCE481-F960-0C01-5253-7E65966B5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025F86A9-4661-3E86-EB93-B760BAEB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" y="406400"/>
            <a:ext cx="1042299" cy="300182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51A2183B-0171-E033-636E-41C97594F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50" y="706201"/>
            <a:ext cx="1042299" cy="2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65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FF86E892-B522-79C3-E386-338C5F2A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2CACB2D3-15D9-C3DE-313D-4DA3AF9A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5" y="406400"/>
            <a:ext cx="1042299" cy="300182"/>
          </a:xfrm>
          <a:prstGeom prst="rect">
            <a:avLst/>
          </a:prstGeom>
        </p:spPr>
      </p:pic>
      <p:pic>
        <p:nvPicPr>
          <p:cNvPr id="5" name="Picture 4" descr="A black and blue line&#10;&#10;Description automatically generated">
            <a:extLst>
              <a:ext uri="{FF2B5EF4-FFF2-40B4-BE49-F238E27FC236}">
                <a16:creationId xmlns:a16="http://schemas.microsoft.com/office/drawing/2014/main" id="{01639FFC-E07F-8C17-99C5-DE3D822D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87" y="705118"/>
            <a:ext cx="1137115" cy="215363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3EC5CF5-9B4F-18CF-77E4-618B646CA3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59"/>
          <a:stretch/>
        </p:blipFill>
        <p:spPr>
          <a:xfrm>
            <a:off x="1707191" y="-1"/>
            <a:ext cx="87804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3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multiple images&#10;&#10;Description automatically generated">
            <a:extLst>
              <a:ext uri="{FF2B5EF4-FFF2-40B4-BE49-F238E27FC236}">
                <a16:creationId xmlns:a16="http://schemas.microsoft.com/office/drawing/2014/main" id="{D7E60465-77CB-9E28-EAF5-5BA2D24C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51"/>
          <a:stretch/>
        </p:blipFill>
        <p:spPr>
          <a:xfrm>
            <a:off x="234319" y="1311564"/>
            <a:ext cx="11723362" cy="5140036"/>
          </a:xfrm>
          <a:prstGeom prst="rect">
            <a:avLst/>
          </a:prstGeom>
        </p:spPr>
      </p:pic>
      <p:pic>
        <p:nvPicPr>
          <p:cNvPr id="6" name="Picture 5" descr="A black and white text&#10;&#10;Description automatically generated">
            <a:extLst>
              <a:ext uri="{FF2B5EF4-FFF2-40B4-BE49-F238E27FC236}">
                <a16:creationId xmlns:a16="http://schemas.microsoft.com/office/drawing/2014/main" id="{CDE45A6C-B171-159E-8B0C-880A0F9B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4FCF40EA-8C1B-BB95-B0F7-6E0C581F2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" y="406400"/>
            <a:ext cx="1042299" cy="300182"/>
          </a:xfrm>
          <a:prstGeom prst="rect">
            <a:avLst/>
          </a:prstGeom>
        </p:spPr>
      </p:pic>
      <p:pic>
        <p:nvPicPr>
          <p:cNvPr id="8" name="Picture 7" descr="A black and blue line&#10;&#10;Description automatically generated">
            <a:extLst>
              <a:ext uri="{FF2B5EF4-FFF2-40B4-BE49-F238E27FC236}">
                <a16:creationId xmlns:a16="http://schemas.microsoft.com/office/drawing/2014/main" id="{5FED7670-7CE8-790C-F840-18C058851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87" y="705118"/>
            <a:ext cx="1137115" cy="2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31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FF86E892-B522-79C3-E386-338C5F2A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2CACB2D3-15D9-C3DE-313D-4DA3AF9A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5" y="406400"/>
            <a:ext cx="1042299" cy="300182"/>
          </a:xfrm>
          <a:prstGeom prst="rect">
            <a:avLst/>
          </a:prstGeom>
        </p:spPr>
      </p:pic>
      <p:pic>
        <p:nvPicPr>
          <p:cNvPr id="5" name="Picture 4" descr="A chart with a blue and orange box&#10;&#10;Description automatically generated with medium confidence">
            <a:extLst>
              <a:ext uri="{FF2B5EF4-FFF2-40B4-BE49-F238E27FC236}">
                <a16:creationId xmlns:a16="http://schemas.microsoft.com/office/drawing/2014/main" id="{BB7D3E95-D226-646E-0F65-FAA1A03B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1282773"/>
            <a:ext cx="5283200" cy="50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B8325-5145-2510-E2B8-0593083ED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05" y="706582"/>
            <a:ext cx="3893704" cy="2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657FE8D9-CE77-4420-BB31-EE40DCB9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09" y="0"/>
            <a:ext cx="1078958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7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E55D0DF6-05AA-E42A-D2EE-E6DB607E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49400" cy="406400"/>
          </a:xfrm>
          <a:prstGeom prst="rect">
            <a:avLst/>
          </a:prstGeom>
        </p:spPr>
      </p:pic>
      <p:pic>
        <p:nvPicPr>
          <p:cNvPr id="3" name="Picture 2" descr="A black and blue text&#10;&#10;Description automatically generated">
            <a:extLst>
              <a:ext uri="{FF2B5EF4-FFF2-40B4-BE49-F238E27FC236}">
                <a16:creationId xmlns:a16="http://schemas.microsoft.com/office/drawing/2014/main" id="{A0F83486-1177-DFDF-2412-E2372EB6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1" y="406400"/>
            <a:ext cx="1765300" cy="3175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F0DD4E-736D-6E79-1136-5681FCB02AC5}"/>
              </a:ext>
            </a:extLst>
          </p:cNvPr>
          <p:cNvGrpSpPr>
            <a:grpSpLocks noChangeAspect="1"/>
          </p:cNvGrpSpPr>
          <p:nvPr/>
        </p:nvGrpSpPr>
        <p:grpSpPr>
          <a:xfrm>
            <a:off x="2496000" y="614645"/>
            <a:ext cx="7200000" cy="5628710"/>
            <a:chOff x="3216000" y="883180"/>
            <a:chExt cx="5760000" cy="4502968"/>
          </a:xfrm>
        </p:grpSpPr>
        <p:pic>
          <p:nvPicPr>
            <p:cNvPr id="7" name="Picture 6" descr="A close up of a text&#10;&#10;Description automatically generated">
              <a:extLst>
                <a:ext uri="{FF2B5EF4-FFF2-40B4-BE49-F238E27FC236}">
                  <a16:creationId xmlns:a16="http://schemas.microsoft.com/office/drawing/2014/main" id="{7ECC160E-3CFF-E037-A225-6FD6333BD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000" y="883180"/>
              <a:ext cx="5760000" cy="1492873"/>
            </a:xfrm>
            <a:prstGeom prst="rect">
              <a:avLst/>
            </a:prstGeom>
          </p:spPr>
        </p:pic>
        <p:pic>
          <p:nvPicPr>
            <p:cNvPr id="9" name="Picture 8" descr="A close up of text&#10;&#10;Description automatically generated">
              <a:extLst>
                <a:ext uri="{FF2B5EF4-FFF2-40B4-BE49-F238E27FC236}">
                  <a16:creationId xmlns:a16="http://schemas.microsoft.com/office/drawing/2014/main" id="{AFB988D8-99C0-71D3-C236-09A6CDFF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6000" y="2376053"/>
              <a:ext cx="5760000" cy="1721379"/>
            </a:xfrm>
            <a:prstGeom prst="rect">
              <a:avLst/>
            </a:prstGeom>
          </p:spPr>
        </p:pic>
        <p:pic>
          <p:nvPicPr>
            <p:cNvPr id="11" name="Picture 10" descr="A close up of text&#10;&#10;Description automatically generated">
              <a:extLst>
                <a:ext uri="{FF2B5EF4-FFF2-40B4-BE49-F238E27FC236}">
                  <a16:creationId xmlns:a16="http://schemas.microsoft.com/office/drawing/2014/main" id="{944FF2CF-57D1-C0C6-D581-85EBBDC9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6000" y="4097432"/>
              <a:ext cx="5760000" cy="1288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396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9A2B85-DD84-8CA0-C764-F9F4B103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24100" cy="393700"/>
          </a:xfrm>
          <a:prstGeom prst="rect">
            <a:avLst/>
          </a:prstGeom>
        </p:spPr>
      </p:pic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458B8B6A-D448-9579-80A9-347F6673A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466647"/>
            <a:ext cx="7200000" cy="39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5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36B14DA2-1283-D6FF-837E-DFD7F0A2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487598"/>
            <a:ext cx="7200000" cy="38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5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9A2B85-DD84-8CA0-C764-F9F4B103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24100" cy="393700"/>
          </a:xfrm>
          <a:prstGeom prst="rect">
            <a:avLst/>
          </a:prstGeom>
        </p:spPr>
      </p:pic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BCD14D0A-E6B9-EFCA-8B82-9239C605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332158"/>
            <a:ext cx="7200000" cy="41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8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9A2B85-DD84-8CA0-C764-F9F4B103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24100" cy="393700"/>
          </a:xfrm>
          <a:prstGeom prst="rect">
            <a:avLst/>
          </a:prstGeom>
        </p:spPr>
      </p:pic>
      <p:pic>
        <p:nvPicPr>
          <p:cNvPr id="5" name="Picture 4" descr="A text on a page&#10;&#10;Description automatically generated">
            <a:extLst>
              <a:ext uri="{FF2B5EF4-FFF2-40B4-BE49-F238E27FC236}">
                <a16:creationId xmlns:a16="http://schemas.microsoft.com/office/drawing/2014/main" id="{6BDFF295-39DF-F0C5-A390-F07D678C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610052"/>
            <a:ext cx="7200000" cy="36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7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87BC065D-B648-CA0D-82E9-897EB6514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1574800" cy="330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A381E3-1626-E6C1-F381-CCBF02D9EE3D}"/>
              </a:ext>
            </a:extLst>
          </p:cNvPr>
          <p:cNvGrpSpPr>
            <a:grpSpLocks noChangeAspect="1"/>
          </p:cNvGrpSpPr>
          <p:nvPr/>
        </p:nvGrpSpPr>
        <p:grpSpPr>
          <a:xfrm>
            <a:off x="696000" y="1719118"/>
            <a:ext cx="10800000" cy="4085246"/>
            <a:chOff x="0" y="749300"/>
            <a:chExt cx="12067310" cy="4564623"/>
          </a:xfrm>
        </p:grpSpPr>
        <p:pic>
          <p:nvPicPr>
            <p:cNvPr id="8" name="Picture 7" descr="A screenshot of a test&#10;&#10;Description automatically generated">
              <a:extLst>
                <a:ext uri="{FF2B5EF4-FFF2-40B4-BE49-F238E27FC236}">
                  <a16:creationId xmlns:a16="http://schemas.microsoft.com/office/drawing/2014/main" id="{313AFF67-094F-B116-CA64-72F9F55C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7310" y="749300"/>
              <a:ext cx="7200000" cy="3400382"/>
            </a:xfrm>
            <a:prstGeom prst="rect">
              <a:avLst/>
            </a:prstGeom>
          </p:spPr>
        </p:pic>
        <p:pic>
          <p:nvPicPr>
            <p:cNvPr id="9" name="Picture 8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82D24A4B-7CE8-6627-59E7-8025758D4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641"/>
            <a:stretch/>
          </p:blipFill>
          <p:spPr>
            <a:xfrm>
              <a:off x="0" y="749300"/>
              <a:ext cx="5137855" cy="4564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74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0EDBD1-9F59-BC14-F892-E00566C0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14"/>
            <a:ext cx="4419600" cy="381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302909-7917-EC33-944E-B528461F20F9}"/>
              </a:ext>
            </a:extLst>
          </p:cNvPr>
          <p:cNvGrpSpPr/>
          <p:nvPr/>
        </p:nvGrpSpPr>
        <p:grpSpPr>
          <a:xfrm>
            <a:off x="2832100" y="1064079"/>
            <a:ext cx="6527800" cy="5385707"/>
            <a:chOff x="2844800" y="178253"/>
            <a:chExt cx="6527800" cy="5385707"/>
          </a:xfrm>
        </p:grpSpPr>
        <p:pic>
          <p:nvPicPr>
            <p:cNvPr id="8" name="Picture 7" descr="A math equations and formulas&#10;&#10;Description automatically generated with medium confidence">
              <a:extLst>
                <a:ext uri="{FF2B5EF4-FFF2-40B4-BE49-F238E27FC236}">
                  <a16:creationId xmlns:a16="http://schemas.microsoft.com/office/drawing/2014/main" id="{CC08D2FD-BED2-1DC5-19A5-F03B4ACB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4800" y="2423432"/>
              <a:ext cx="6502400" cy="1752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F24CCA-264B-EBA3-9944-124BA6ECF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2900" y="4298496"/>
              <a:ext cx="6489700" cy="736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578360-5DAD-E659-5F1C-FE5FA91E9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9250" y="5157560"/>
              <a:ext cx="6477000" cy="406400"/>
            </a:xfrm>
            <a:prstGeom prst="rect">
              <a:avLst/>
            </a:prstGeom>
          </p:spPr>
        </p:pic>
        <p:pic>
          <p:nvPicPr>
            <p:cNvPr id="15" name="Picture 14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FFCFD491-C328-E6AC-7EB6-1EEDF54F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800" y="178253"/>
              <a:ext cx="6502400" cy="212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66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0EDBD1-9F59-BC14-F892-E00566C0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14"/>
            <a:ext cx="4419600" cy="381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DAED685-D431-F954-368C-CF918ACD48F7}"/>
              </a:ext>
            </a:extLst>
          </p:cNvPr>
          <p:cNvGrpSpPr/>
          <p:nvPr/>
        </p:nvGrpSpPr>
        <p:grpSpPr>
          <a:xfrm>
            <a:off x="950912" y="1270000"/>
            <a:ext cx="10290175" cy="4318000"/>
            <a:chOff x="225425" y="1441450"/>
            <a:chExt cx="10290175" cy="4318000"/>
          </a:xfrm>
        </p:grpSpPr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EAD775CB-4D1C-78D6-13E7-0C55291B0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717"/>
            <a:stretch/>
          </p:blipFill>
          <p:spPr>
            <a:xfrm>
              <a:off x="225425" y="1441450"/>
              <a:ext cx="5870575" cy="4318000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0CCDF9F4-1B64-CAE7-F89A-9F026FDCB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205"/>
            <a:stretch/>
          </p:blipFill>
          <p:spPr>
            <a:xfrm>
              <a:off x="6096000" y="1441450"/>
              <a:ext cx="4419600" cy="388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65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03905-7F1D-2FC4-6263-8FFB849B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100" cy="41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0EDBD1-9F59-BC14-F892-E00566C0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14"/>
            <a:ext cx="4419600" cy="381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CACAA5-C602-8846-4864-754A0691DB25}"/>
              </a:ext>
            </a:extLst>
          </p:cNvPr>
          <p:cNvGrpSpPr/>
          <p:nvPr/>
        </p:nvGrpSpPr>
        <p:grpSpPr>
          <a:xfrm>
            <a:off x="2762250" y="1190171"/>
            <a:ext cx="6667500" cy="4477657"/>
            <a:chOff x="2762250" y="1824264"/>
            <a:chExt cx="6667500" cy="4477657"/>
          </a:xfrm>
        </p:grpSpPr>
        <p:pic>
          <p:nvPicPr>
            <p:cNvPr id="6" name="Picture 5" descr="A white paper with black text&#10;&#10;Description automatically generated">
              <a:extLst>
                <a:ext uri="{FF2B5EF4-FFF2-40B4-BE49-F238E27FC236}">
                  <a16:creationId xmlns:a16="http://schemas.microsoft.com/office/drawing/2014/main" id="{CC01B4F9-F234-2589-BCF7-97897431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2250" y="1824264"/>
              <a:ext cx="6667500" cy="3035300"/>
            </a:xfrm>
            <a:prstGeom prst="rect">
              <a:avLst/>
            </a:prstGeom>
          </p:spPr>
        </p:pic>
        <p:pic>
          <p:nvPicPr>
            <p:cNvPr id="8" name="Picture 7" descr="A close up of a text&#10;&#10;Description automatically generated">
              <a:extLst>
                <a:ext uri="{FF2B5EF4-FFF2-40B4-BE49-F238E27FC236}">
                  <a16:creationId xmlns:a16="http://schemas.microsoft.com/office/drawing/2014/main" id="{EEAFB7AF-F1F7-3821-4DAD-6EF6A605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8450" y="5044621"/>
              <a:ext cx="6515100" cy="125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2434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</Words>
  <Application>Microsoft Macintosh PowerPoint</Application>
  <PresentationFormat>Widescreen</PresentationFormat>
  <Paragraphs>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김시빈[ 학부재학 / 바이오의공학부 ]</dc:creator>
  <cp:lastModifiedBy>김시빈[ 학부재학 / 바이오의공학부 ]</cp:lastModifiedBy>
  <cp:revision>19</cp:revision>
  <dcterms:created xsi:type="dcterms:W3CDTF">2024-04-11T07:00:08Z</dcterms:created>
  <dcterms:modified xsi:type="dcterms:W3CDTF">2024-04-11T08:07:32Z</dcterms:modified>
</cp:coreProperties>
</file>